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65" r:id="rId4"/>
    <p:sldId id="266" r:id="rId5"/>
    <p:sldId id="267" r:id="rId6"/>
    <p:sldId id="268" r:id="rId7"/>
    <p:sldId id="269" r:id="rId8"/>
    <p:sldId id="270" r:id="rId9"/>
    <p:sldId id="271" r:id="rId10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B1E3F"/>
    <a:srgbClr val="12171F"/>
    <a:srgbClr val="142209"/>
    <a:srgbClr val="4C051E"/>
    <a:srgbClr val="320039"/>
    <a:srgbClr val="4A4136"/>
    <a:srgbClr val="5C532C"/>
    <a:srgbClr val="662648"/>
    <a:srgbClr val="7A2554"/>
    <a:srgbClr val="562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edifício&#10;&#10;Descrição gerada automaticamente">
            <a:extLst>
              <a:ext uri="{FF2B5EF4-FFF2-40B4-BE49-F238E27FC236}">
                <a16:creationId xmlns:a16="http://schemas.microsoft.com/office/drawing/2014/main" id="{4C1320CD-5FE0-4F5D-81CD-46F722070C0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5B1E3F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4055944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5CCB8907-BE3E-4F93-9890-A45575F502F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5B1E3F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5B1E3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8908308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21F041A8-0DB7-4E16-BFE7-E58E1E42811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5B1E3F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21582778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8E2650-91D6-42A5-BAE8-D6F303AF80E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ORAÇÃO NOTURNA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39ED54E-B935-4AF0-8767-0A1791561FE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77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7D5BCA-ECC2-4818-9690-D86241D84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ORAÇÃO NOTURNA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7D53409-5382-44AA-A1C5-7514F61732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77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60A6ECBC-A152-4BF9-83C9-3DF9C72454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Finda-se este dia </a:t>
            </a:r>
          </a:p>
          <a:p>
            <a:r>
              <a:rPr lang="pt-BR" dirty="0"/>
              <a:t>Que meu Pai me deu; </a:t>
            </a:r>
          </a:p>
          <a:p>
            <a:r>
              <a:rPr lang="pt-BR" dirty="0"/>
              <a:t>Sombras vespertinas </a:t>
            </a:r>
          </a:p>
          <a:p>
            <a:r>
              <a:rPr lang="pt-BR" dirty="0"/>
              <a:t>Cobrem já o céu. </a:t>
            </a:r>
          </a:p>
        </p:txBody>
      </p:sp>
    </p:spTree>
    <p:extLst>
      <p:ext uri="{BB962C8B-B14F-4D97-AF65-F5344CB8AC3E}">
        <p14:creationId xmlns:p14="http://schemas.microsoft.com/office/powerpoint/2010/main" val="1616530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7D5BCA-ECC2-4818-9690-D86241D84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ORAÇÃO NOTURNA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7D53409-5382-44AA-A1C5-7514F61732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77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60A6ECBC-A152-4BF9-83C9-3DF9C72454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Ó, Jesus bendito, </a:t>
            </a:r>
          </a:p>
          <a:p>
            <a:r>
              <a:rPr lang="pt-BR" dirty="0"/>
              <a:t>Se comigo estás, </a:t>
            </a:r>
          </a:p>
          <a:p>
            <a:r>
              <a:rPr lang="pt-BR" dirty="0"/>
              <a:t>Eu não temo a noite: </a:t>
            </a:r>
          </a:p>
          <a:p>
            <a:r>
              <a:rPr lang="pt-BR" dirty="0"/>
              <a:t>Vou dormir em paz.</a:t>
            </a:r>
          </a:p>
        </p:txBody>
      </p:sp>
    </p:spTree>
    <p:extLst>
      <p:ext uri="{BB962C8B-B14F-4D97-AF65-F5344CB8AC3E}">
        <p14:creationId xmlns:p14="http://schemas.microsoft.com/office/powerpoint/2010/main" val="10430631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7D5BCA-ECC2-4818-9690-D86241D84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ORAÇÃO NOTURNA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7D53409-5382-44AA-A1C5-7514F61732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77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38D1C95F-4F5D-4F69-B8B6-822411C955A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Se, hoje, com pecados </a:t>
            </a:r>
          </a:p>
          <a:p>
            <a:r>
              <a:rPr lang="pt-BR" dirty="0"/>
              <a:t>Eu Te entristeci, </a:t>
            </a:r>
          </a:p>
          <a:p>
            <a:r>
              <a:rPr lang="pt-BR" dirty="0"/>
              <a:t>Teu perdão eu peço, </a:t>
            </a:r>
          </a:p>
          <a:p>
            <a:r>
              <a:rPr lang="pt-BR" dirty="0"/>
              <a:t>Por amor de Ti. </a:t>
            </a:r>
          </a:p>
        </p:txBody>
      </p:sp>
    </p:spTree>
    <p:extLst>
      <p:ext uri="{BB962C8B-B14F-4D97-AF65-F5344CB8AC3E}">
        <p14:creationId xmlns:p14="http://schemas.microsoft.com/office/powerpoint/2010/main" val="19477896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7D5BCA-ECC2-4818-9690-D86241D84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ORAÇÃO NOTURNA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7D53409-5382-44AA-A1C5-7514F61732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77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82CFC7F-F400-4785-8D35-27B17F2692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Sou Teu pequenino: </a:t>
            </a:r>
          </a:p>
          <a:p>
            <a:r>
              <a:rPr lang="pt-BR" dirty="0"/>
              <a:t>Livra-me do mal; </a:t>
            </a:r>
          </a:p>
          <a:p>
            <a:r>
              <a:rPr lang="pt-BR" dirty="0"/>
              <a:t>E, em sossego, alcanço </a:t>
            </a:r>
          </a:p>
          <a:p>
            <a:r>
              <a:rPr lang="pt-BR" dirty="0"/>
              <a:t>Pouso natural.</a:t>
            </a:r>
          </a:p>
        </p:txBody>
      </p:sp>
    </p:spTree>
    <p:extLst>
      <p:ext uri="{BB962C8B-B14F-4D97-AF65-F5344CB8AC3E}">
        <p14:creationId xmlns:p14="http://schemas.microsoft.com/office/powerpoint/2010/main" val="24397632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7D5BCA-ECC2-4818-9690-D86241D84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ORAÇÃO NOTURNA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7D53409-5382-44AA-A1C5-7514F61732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77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60A6ECBC-A152-4BF9-83C9-3DF9C72454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Guarda o marinheiro </a:t>
            </a:r>
          </a:p>
          <a:p>
            <a:r>
              <a:rPr lang="pt-BR" dirty="0"/>
              <a:t>No violento mar. </a:t>
            </a:r>
          </a:p>
          <a:p>
            <a:r>
              <a:rPr lang="pt-BR" dirty="0"/>
              <a:t>E, ao que sofre dores, </a:t>
            </a:r>
          </a:p>
          <a:p>
            <a:r>
              <a:rPr lang="pt-BR" dirty="0"/>
              <a:t>Queiras confortar. </a:t>
            </a:r>
          </a:p>
        </p:txBody>
      </p:sp>
    </p:spTree>
    <p:extLst>
      <p:ext uri="{BB962C8B-B14F-4D97-AF65-F5344CB8AC3E}">
        <p14:creationId xmlns:p14="http://schemas.microsoft.com/office/powerpoint/2010/main" val="33449875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7D5BCA-ECC2-4818-9690-D86241D84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ORAÇÃO NOTURNA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7D53409-5382-44AA-A1C5-7514F61732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77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60A6ECBC-A152-4BF9-83C9-3DF9C72454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Ao tentado estende </a:t>
            </a:r>
          </a:p>
          <a:p>
            <a:r>
              <a:rPr lang="pt-BR" dirty="0"/>
              <a:t>Tua mão, Senhor; </a:t>
            </a:r>
          </a:p>
          <a:p>
            <a:r>
              <a:rPr lang="pt-BR" dirty="0"/>
              <a:t>Manda ao triste e aflito, </a:t>
            </a:r>
          </a:p>
          <a:p>
            <a:r>
              <a:rPr lang="pt-BR" dirty="0"/>
              <a:t>O Consolador.</a:t>
            </a:r>
          </a:p>
        </p:txBody>
      </p:sp>
    </p:spTree>
    <p:extLst>
      <p:ext uri="{BB962C8B-B14F-4D97-AF65-F5344CB8AC3E}">
        <p14:creationId xmlns:p14="http://schemas.microsoft.com/office/powerpoint/2010/main" val="9812464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7D5BCA-ECC2-4818-9690-D86241D84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ORAÇÃO NOTURNA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7D53409-5382-44AA-A1C5-7514F61732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77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3A03E24-63C8-4A55-8542-C5CE474F18E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Pelos pais e amigos, </a:t>
            </a:r>
          </a:p>
          <a:p>
            <a:r>
              <a:rPr lang="pt-BR" dirty="0"/>
              <a:t>Pela santa Lei, </a:t>
            </a:r>
          </a:p>
          <a:p>
            <a:r>
              <a:rPr lang="pt-BR" dirty="0"/>
              <a:t>Pelo amor divino, </a:t>
            </a:r>
          </a:p>
          <a:p>
            <a:r>
              <a:rPr lang="pt-BR" dirty="0"/>
              <a:t>Graças Te darei! </a:t>
            </a:r>
          </a:p>
        </p:txBody>
      </p:sp>
    </p:spTree>
    <p:extLst>
      <p:ext uri="{BB962C8B-B14F-4D97-AF65-F5344CB8AC3E}">
        <p14:creationId xmlns:p14="http://schemas.microsoft.com/office/powerpoint/2010/main" val="38575940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7D5BCA-ECC2-4818-9690-D86241D84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ORAÇÃO NOTURNA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7D53409-5382-44AA-A1C5-7514F61732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77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429DF4C3-DEA3-4A05-8F6B-74FAB6C9DF9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Se Tu aceitares</a:t>
            </a:r>
          </a:p>
          <a:p>
            <a:r>
              <a:rPr lang="pt-BR" dirty="0"/>
              <a:t>Minha petição, </a:t>
            </a:r>
          </a:p>
          <a:p>
            <a:r>
              <a:rPr lang="pt-BR"/>
              <a:t>Dormirei seguro, </a:t>
            </a:r>
            <a:endParaRPr lang="pt-BR" dirty="0"/>
          </a:p>
          <a:p>
            <a:r>
              <a:rPr lang="pt-BR" dirty="0"/>
              <a:t>Sem perturbação.</a:t>
            </a:r>
          </a:p>
        </p:txBody>
      </p:sp>
    </p:spTree>
    <p:extLst>
      <p:ext uri="{BB962C8B-B14F-4D97-AF65-F5344CB8AC3E}">
        <p14:creationId xmlns:p14="http://schemas.microsoft.com/office/powerpoint/2010/main" val="9069499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1682</TotalTime>
  <Words>163</Words>
  <Application>Microsoft Office PowerPoint</Application>
  <PresentationFormat>Apresentação na tela (16:9)</PresentationFormat>
  <Paragraphs>50</Paragraphs>
  <Slides>9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9</vt:i4>
      </vt:variant>
    </vt:vector>
  </HeadingPairs>
  <TitlesOfParts>
    <vt:vector size="15" baseType="lpstr">
      <vt:lpstr>Arial</vt:lpstr>
      <vt:lpstr>BentonSans Black</vt:lpstr>
      <vt:lpstr>BentonSans Bold</vt:lpstr>
      <vt:lpstr>BentonSans Regular</vt:lpstr>
      <vt:lpstr>Calibri</vt:lpstr>
      <vt:lpstr>Tema do Office</vt:lpstr>
      <vt:lpstr>ORAÇÃO NOTURNA</vt:lpstr>
      <vt:lpstr>ORAÇÃO NOTURNA</vt:lpstr>
      <vt:lpstr>ORAÇÃO NOTURNA</vt:lpstr>
      <vt:lpstr>ORAÇÃO NOTURNA</vt:lpstr>
      <vt:lpstr>ORAÇÃO NOTURNA</vt:lpstr>
      <vt:lpstr>ORAÇÃO NOTURNA</vt:lpstr>
      <vt:lpstr>ORAÇÃO NOTURNA</vt:lpstr>
      <vt:lpstr>ORAÇÃO NOTURNA</vt:lpstr>
      <vt:lpstr>ORAÇÃO NOTURNA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17</cp:revision>
  <dcterms:created xsi:type="dcterms:W3CDTF">2019-03-12T19:19:25Z</dcterms:created>
  <dcterms:modified xsi:type="dcterms:W3CDTF">2019-06-12T21:46:12Z</dcterms:modified>
</cp:coreProperties>
</file>